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64" r:id="rId2"/>
    <p:sldId id="260" r:id="rId3"/>
    <p:sldId id="265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2"/>
  </p:normalViewPr>
  <p:slideViewPr>
    <p:cSldViewPr snapToGrid="0">
      <p:cViewPr>
        <p:scale>
          <a:sx n="185" d="100"/>
          <a:sy n="185" d="100"/>
        </p:scale>
        <p:origin x="-2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2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3221f45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3221f45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3221f45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3221f45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7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3221f45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3221f45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Front Photo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ka_landscape_night_v1.jpg" descr="Ska_landscape_night_v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981113"/>
            <a:ext cx="9144001" cy="4167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"/>
          <p:cNvSpPr/>
          <p:nvPr/>
        </p:nvSpPr>
        <p:spPr>
          <a:xfrm>
            <a:off x="0" y="0"/>
            <a:ext cx="9144000" cy="2171738"/>
          </a:xfrm>
          <a:prstGeom prst="rect">
            <a:avLst/>
          </a:prstGeom>
          <a:gradFill flip="none" rotWithShape="1">
            <a:gsLst>
              <a:gs pos="50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16200000" scaled="0"/>
            <a:tileRect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sz="1875" dirty="0"/>
          </a:p>
        </p:txBody>
      </p:sp>
      <p:pic>
        <p:nvPicPr>
          <p:cNvPr id="34" name="skao_logo_white.pdf" descr="skao_logo_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9" y="300168"/>
            <a:ext cx="2129950" cy="59029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385D8F28-5165-42AD-93C3-6436CCDAAFC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42104" y="1116060"/>
            <a:ext cx="5304425" cy="67905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ED3C012B-9876-40AE-9C46-641B6A088E0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44694" y="1824688"/>
            <a:ext cx="5299244" cy="571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1875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SzTx/>
              <a:buNone/>
              <a:defRPr sz="1875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SzTx/>
              <a:buNone/>
              <a:defRPr sz="1875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SzTx/>
              <a:buNone/>
              <a:defRPr sz="1875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SzTx/>
              <a:buNone/>
              <a:defRPr sz="1875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Subtitle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4"/>
            <a:endParaRPr lang="en-GB" dirty="0"/>
          </a:p>
        </p:txBody>
      </p:sp>
      <p:sp>
        <p:nvSpPr>
          <p:cNvPr id="11" name="Author / Job title">
            <a:extLst>
              <a:ext uri="{FF2B5EF4-FFF2-40B4-BE49-F238E27FC236}">
                <a16:creationId xmlns:a16="http://schemas.microsoft.com/office/drawing/2014/main" id="{944104FD-F18A-434D-A728-93466711FA27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3339513" y="2460569"/>
            <a:ext cx="5304425" cy="2711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Author - Job title</a:t>
            </a:r>
          </a:p>
        </p:txBody>
      </p:sp>
      <p:sp>
        <p:nvSpPr>
          <p:cNvPr id="12" name="Date / Event">
            <a:extLst>
              <a:ext uri="{FF2B5EF4-FFF2-40B4-BE49-F238E27FC236}">
                <a16:creationId xmlns:a16="http://schemas.microsoft.com/office/drawing/2014/main" id="{98E9F087-9FF7-4B2A-856C-75DCDD23B89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339513" y="2796101"/>
            <a:ext cx="5304425" cy="2711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SzTx/>
              <a:buNone/>
              <a:defRPr sz="13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 - Event</a:t>
            </a:r>
          </a:p>
        </p:txBody>
      </p:sp>
    </p:spTree>
    <p:extLst>
      <p:ext uri="{BB962C8B-B14F-4D97-AF65-F5344CB8AC3E}">
        <p14:creationId xmlns:p14="http://schemas.microsoft.com/office/powerpoint/2010/main" val="31721425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DA96-E341-4DA6-9BFF-9419369A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3" y="1116060"/>
            <a:ext cx="6443656" cy="679050"/>
          </a:xfrm>
        </p:spPr>
        <p:txBody>
          <a:bodyPr/>
          <a:lstStyle/>
          <a:p>
            <a:r>
              <a:rPr lang="en-US" dirty="0" err="1"/>
              <a:t>PyConZA</a:t>
            </a:r>
            <a:r>
              <a:rPr lang="en-US" dirty="0"/>
              <a:t>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74A99-BFAE-4F9A-B2F9-6997F0C7AF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SKAO MID Integration and Testing Facility (ITF)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B5D1A-63E7-495D-8005-CF8E84E751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en-US" sz="1200" dirty="0" err="1"/>
              <a:t>Vhulahani</a:t>
            </a:r>
            <a:r>
              <a:rPr lang="en-US" sz="1200" dirty="0"/>
              <a:t> </a:t>
            </a:r>
            <a:r>
              <a:rPr lang="en-US" sz="1200" dirty="0" err="1"/>
              <a:t>Manukha</a:t>
            </a:r>
            <a:r>
              <a:rPr lang="en-US" sz="1200" dirty="0"/>
              <a:t> and Monde Manzini, Verification Systems Engineers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2F0C6-7DE9-4D65-82D1-F0B94F2820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October 2023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7E150762-1DB4-6072-E356-6B85A3D85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7540" y="-542710"/>
            <a:ext cx="3266860" cy="32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9A0F01F2-7931-2FA6-D72E-94459674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215900"/>
            <a:ext cx="53467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B3529C-D029-9320-6CA0-567584F6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9" y="0"/>
            <a:ext cx="5307322" cy="49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8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70925" y="5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225" y="2209800"/>
            <a:ext cx="60960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</Words>
  <Application>Microsoft Macintosh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Light</vt:lpstr>
      <vt:lpstr>Simple Light</vt:lpstr>
      <vt:lpstr>PyConZA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Manzini, Monde</cp:lastModifiedBy>
  <cp:revision>6</cp:revision>
  <dcterms:modified xsi:type="dcterms:W3CDTF">2023-10-06T09:37:23Z</dcterms:modified>
</cp:coreProperties>
</file>